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AD5B"/>
    <a:srgbClr val="99FF33"/>
    <a:srgbClr val="FFFF66"/>
    <a:srgbClr val="33CCFF"/>
    <a:srgbClr val="CCCCFF"/>
    <a:srgbClr val="FFD7AF"/>
    <a:srgbClr val="CCFF99"/>
    <a:srgbClr val="FFFF99"/>
    <a:srgbClr val="F0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1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3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8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46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21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7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0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2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4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22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49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59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D5A59-211F-4135-AA97-C84BC80C41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88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608733"/>
          </a:xfrm>
        </p:spPr>
        <p:txBody>
          <a:bodyPr>
            <a:normAutofit/>
          </a:bodyPr>
          <a:lstStyle/>
          <a:p>
            <a:pPr algn="ctr"/>
            <a:r>
              <a:rPr lang="hr-HR" b="1" dirty="0" err="1"/>
              <a:t>Dip</a:t>
            </a:r>
            <a:r>
              <a:rPr lang="hr-HR" b="1" dirty="0"/>
              <a:t> </a:t>
            </a:r>
            <a:r>
              <a:rPr lang="hr-HR" b="1" dirty="0" err="1"/>
              <a:t>in</a:t>
            </a:r>
            <a:r>
              <a:rPr lang="hr-HR" b="1" dirty="0"/>
              <a:t> 7</a:t>
            </a:r>
            <a:br>
              <a:rPr lang="hr-HR" b="1" dirty="0"/>
            </a:br>
            <a:r>
              <a:rPr lang="hr-HR" b="1" dirty="0" err="1"/>
              <a:t>Culture</a:t>
            </a:r>
            <a:r>
              <a:rPr lang="hr-HR" b="1" dirty="0"/>
              <a:t> Spot 1</a:t>
            </a:r>
            <a:br>
              <a:rPr lang="hr-HR" b="1" dirty="0"/>
            </a:br>
            <a:r>
              <a:rPr lang="hr-HR" b="1" dirty="0" err="1"/>
              <a:t>Association</a:t>
            </a:r>
            <a:r>
              <a:rPr lang="hr-HR" b="1" dirty="0"/>
              <a:t> game</a:t>
            </a:r>
          </a:p>
        </p:txBody>
      </p:sp>
      <p:pic>
        <p:nvPicPr>
          <p:cNvPr id="4" name="Slika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010" y="2973859"/>
            <a:ext cx="5263979" cy="263199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9157" y="146375"/>
            <a:ext cx="1201763" cy="282140"/>
          </a:xfrm>
          <a:prstGeom prst="rect">
            <a:avLst/>
          </a:prstGeom>
        </p:spPr>
      </p:pic>
      <p:pic>
        <p:nvPicPr>
          <p:cNvPr id="6" name="Picture 5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08188046-5D40-07DB-C4AB-A582789710C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851" y="5605849"/>
            <a:ext cx="2970296" cy="821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865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aobljeni pravokutnik 19"/>
          <p:cNvSpPr/>
          <p:nvPr/>
        </p:nvSpPr>
        <p:spPr>
          <a:xfrm>
            <a:off x="145329" y="5267189"/>
            <a:ext cx="8856000" cy="1476000"/>
          </a:xfrm>
          <a:prstGeom prst="roundRect">
            <a:avLst/>
          </a:prstGeom>
          <a:solidFill>
            <a:srgbClr val="33CCFF"/>
          </a:solidFill>
          <a:ln w="1905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THE FINAL ANSWER</a:t>
            </a:r>
            <a:endParaRPr lang="en-US" dirty="0"/>
          </a:p>
        </p:txBody>
      </p:sp>
      <p:sp>
        <p:nvSpPr>
          <p:cNvPr id="57" name="Zaobljeni pravokutnik 56"/>
          <p:cNvSpPr/>
          <p:nvPr/>
        </p:nvSpPr>
        <p:spPr>
          <a:xfrm>
            <a:off x="145329" y="5267189"/>
            <a:ext cx="8856000" cy="14760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 w="1905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Ins="1530000" rtlCol="0" anchor="ctr"/>
          <a:lstStyle/>
          <a:p>
            <a:pPr algn="ctr"/>
            <a:r>
              <a:rPr lang="hr-HR" dirty="0"/>
              <a:t>JAMES BOND</a:t>
            </a:r>
            <a:endParaRPr lang="en-US" dirty="0"/>
          </a:p>
        </p:txBody>
      </p:sp>
      <p:sp>
        <p:nvSpPr>
          <p:cNvPr id="16" name="Zaobljeni pravokutnik 15"/>
          <p:cNvSpPr/>
          <p:nvPr/>
        </p:nvSpPr>
        <p:spPr>
          <a:xfrm>
            <a:off x="145329" y="3029240"/>
            <a:ext cx="2160000" cy="2160000"/>
          </a:xfrm>
          <a:prstGeom prst="roundRect">
            <a:avLst/>
          </a:prstGeom>
          <a:solidFill>
            <a:srgbClr val="FFFF66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COLUMN A</a:t>
            </a:r>
            <a:endParaRPr lang="en-US" dirty="0"/>
          </a:p>
        </p:txBody>
      </p:sp>
      <p:sp>
        <p:nvSpPr>
          <p:cNvPr id="35" name="Zaobljeni pravokutnik 34"/>
          <p:cNvSpPr/>
          <p:nvPr/>
        </p:nvSpPr>
        <p:spPr>
          <a:xfrm>
            <a:off x="6837075" y="3033000"/>
            <a:ext cx="2160000" cy="2160000"/>
          </a:xfrm>
          <a:prstGeom prst="roundRect">
            <a:avLst/>
          </a:prstGeom>
          <a:solidFill>
            <a:srgbClr val="CC99FF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COLUMN D</a:t>
            </a:r>
            <a:endParaRPr lang="en-US" dirty="0"/>
          </a:p>
        </p:txBody>
      </p:sp>
      <p:sp>
        <p:nvSpPr>
          <p:cNvPr id="56" name="Zaobljeni pravokutnik 55"/>
          <p:cNvSpPr/>
          <p:nvPr/>
        </p:nvSpPr>
        <p:spPr>
          <a:xfrm>
            <a:off x="6834183" y="3033000"/>
            <a:ext cx="2160000" cy="2160000"/>
          </a:xfrm>
          <a:prstGeom prst="roundRect">
            <a:avLst/>
          </a:prstGeom>
          <a:solidFill>
            <a:srgbClr val="CC99FF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hr-HR" dirty="0"/>
              <a:t>7</a:t>
            </a:r>
            <a:endParaRPr lang="en-US" dirty="0"/>
          </a:p>
        </p:txBody>
      </p:sp>
      <p:sp>
        <p:nvSpPr>
          <p:cNvPr id="30" name="Zaobljeni pravokutnik 29"/>
          <p:cNvSpPr/>
          <p:nvPr/>
        </p:nvSpPr>
        <p:spPr>
          <a:xfrm>
            <a:off x="4605047" y="3029240"/>
            <a:ext cx="2160000" cy="2160000"/>
          </a:xfrm>
          <a:prstGeom prst="roundRect">
            <a:avLst/>
          </a:prstGeom>
          <a:solidFill>
            <a:srgbClr val="FFAD5B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COLUMN C</a:t>
            </a:r>
            <a:endParaRPr lang="en-US" dirty="0"/>
          </a:p>
        </p:txBody>
      </p:sp>
      <p:sp>
        <p:nvSpPr>
          <p:cNvPr id="55" name="Zaobljeni pravokutnik 54"/>
          <p:cNvSpPr/>
          <p:nvPr/>
        </p:nvSpPr>
        <p:spPr>
          <a:xfrm>
            <a:off x="4605047" y="3031120"/>
            <a:ext cx="2160000" cy="2160000"/>
          </a:xfrm>
          <a:prstGeom prst="roundRect">
            <a:avLst/>
          </a:prstGeom>
          <a:solidFill>
            <a:srgbClr val="FFAD5B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hr-HR" dirty="0"/>
              <a:t>0</a:t>
            </a:r>
            <a:endParaRPr lang="en-US" dirty="0"/>
          </a:p>
        </p:txBody>
      </p:sp>
      <p:sp>
        <p:nvSpPr>
          <p:cNvPr id="41" name="Zaobljeni pravokutnik 40"/>
          <p:cNvSpPr/>
          <p:nvPr/>
        </p:nvSpPr>
        <p:spPr>
          <a:xfrm>
            <a:off x="145329" y="3031120"/>
            <a:ext cx="2160000" cy="2160000"/>
          </a:xfrm>
          <a:prstGeom prst="roundRect">
            <a:avLst/>
          </a:prstGeom>
          <a:solidFill>
            <a:srgbClr val="FFFF66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hr-HR" dirty="0"/>
              <a:t>AGENT</a:t>
            </a:r>
            <a:endParaRPr lang="en-US" dirty="0"/>
          </a:p>
        </p:txBody>
      </p:sp>
      <p:sp>
        <p:nvSpPr>
          <p:cNvPr id="25" name="Zaobljeni pravokutnik 24"/>
          <p:cNvSpPr/>
          <p:nvPr/>
        </p:nvSpPr>
        <p:spPr>
          <a:xfrm>
            <a:off x="2375911" y="3033000"/>
            <a:ext cx="2160000" cy="2160000"/>
          </a:xfrm>
          <a:prstGeom prst="roundRect">
            <a:avLst/>
          </a:prstGeom>
          <a:solidFill>
            <a:srgbClr val="99FF33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COLUMN B</a:t>
            </a:r>
            <a:endParaRPr lang="en-US" dirty="0"/>
          </a:p>
        </p:txBody>
      </p:sp>
      <p:sp>
        <p:nvSpPr>
          <p:cNvPr id="46" name="Zaobljeni pravokutnik 45"/>
          <p:cNvSpPr/>
          <p:nvPr/>
        </p:nvSpPr>
        <p:spPr>
          <a:xfrm>
            <a:off x="2375911" y="3033000"/>
            <a:ext cx="2160000" cy="2160000"/>
          </a:xfrm>
          <a:prstGeom prst="roundRect">
            <a:avLst/>
          </a:prstGeom>
          <a:solidFill>
            <a:srgbClr val="99FF33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hr-HR" dirty="0"/>
              <a:t>0</a:t>
            </a:r>
            <a:endParaRPr lang="en-US" dirty="0"/>
          </a:p>
        </p:txBody>
      </p:sp>
      <p:sp>
        <p:nvSpPr>
          <p:cNvPr id="21" name="Zaobljeni pravokutnik 20"/>
          <p:cNvSpPr/>
          <p:nvPr/>
        </p:nvSpPr>
        <p:spPr>
          <a:xfrm>
            <a:off x="145329" y="121393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A1</a:t>
            </a:r>
            <a:endParaRPr lang="en-US" dirty="0"/>
          </a:p>
        </p:txBody>
      </p:sp>
      <p:sp>
        <p:nvSpPr>
          <p:cNvPr id="26" name="Zaobljeni pravokutnik 25"/>
          <p:cNvSpPr/>
          <p:nvPr/>
        </p:nvSpPr>
        <p:spPr>
          <a:xfrm>
            <a:off x="2375911" y="121393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B1</a:t>
            </a:r>
            <a:endParaRPr lang="en-US" dirty="0"/>
          </a:p>
        </p:txBody>
      </p:sp>
      <p:sp>
        <p:nvSpPr>
          <p:cNvPr id="31" name="Zaobljeni pravokutnik 30"/>
          <p:cNvSpPr/>
          <p:nvPr/>
        </p:nvSpPr>
        <p:spPr>
          <a:xfrm>
            <a:off x="4606493" y="121393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C1</a:t>
            </a:r>
            <a:endParaRPr lang="en-US" dirty="0"/>
          </a:p>
        </p:txBody>
      </p:sp>
      <p:sp>
        <p:nvSpPr>
          <p:cNvPr id="36" name="Zaobljeni pravokutnik 35"/>
          <p:cNvSpPr/>
          <p:nvPr/>
        </p:nvSpPr>
        <p:spPr>
          <a:xfrm>
            <a:off x="6837075" y="121393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D1</a:t>
            </a:r>
            <a:endParaRPr lang="en-US" dirty="0"/>
          </a:p>
        </p:txBody>
      </p:sp>
      <p:sp>
        <p:nvSpPr>
          <p:cNvPr id="6" name="Zaobljeni pravokutnik 5"/>
          <p:cNvSpPr/>
          <p:nvPr/>
        </p:nvSpPr>
        <p:spPr>
          <a:xfrm>
            <a:off x="145329" y="2307051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A4</a:t>
            </a:r>
            <a:endParaRPr lang="en-US" dirty="0"/>
          </a:p>
        </p:txBody>
      </p:sp>
      <p:sp>
        <p:nvSpPr>
          <p:cNvPr id="24" name="Zaobljeni pravokutnik 23"/>
          <p:cNvSpPr/>
          <p:nvPr/>
        </p:nvSpPr>
        <p:spPr>
          <a:xfrm>
            <a:off x="2375911" y="2307051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B4</a:t>
            </a:r>
            <a:endParaRPr lang="en-US" dirty="0"/>
          </a:p>
        </p:txBody>
      </p:sp>
      <p:sp>
        <p:nvSpPr>
          <p:cNvPr id="29" name="Zaobljeni pravokutnik 28"/>
          <p:cNvSpPr/>
          <p:nvPr/>
        </p:nvSpPr>
        <p:spPr>
          <a:xfrm>
            <a:off x="4606493" y="2307051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C4</a:t>
            </a:r>
            <a:endParaRPr lang="en-US" dirty="0"/>
          </a:p>
        </p:txBody>
      </p:sp>
      <p:sp>
        <p:nvSpPr>
          <p:cNvPr id="34" name="Zaobljeni pravokutnik 33"/>
          <p:cNvSpPr/>
          <p:nvPr/>
        </p:nvSpPr>
        <p:spPr>
          <a:xfrm>
            <a:off x="6837075" y="2307718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D4</a:t>
            </a:r>
            <a:endParaRPr lang="en-US" dirty="0"/>
          </a:p>
        </p:txBody>
      </p:sp>
      <p:sp>
        <p:nvSpPr>
          <p:cNvPr id="5" name="Zaobljeni pravokutnik 4"/>
          <p:cNvSpPr/>
          <p:nvPr/>
        </p:nvSpPr>
        <p:spPr>
          <a:xfrm>
            <a:off x="145329" y="1582982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A3</a:t>
            </a:r>
            <a:endParaRPr lang="en-US" dirty="0"/>
          </a:p>
        </p:txBody>
      </p:sp>
      <p:sp>
        <p:nvSpPr>
          <p:cNvPr id="23" name="Zaobljeni pravokutnik 22"/>
          <p:cNvSpPr/>
          <p:nvPr/>
        </p:nvSpPr>
        <p:spPr>
          <a:xfrm>
            <a:off x="2375911" y="1583504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B3</a:t>
            </a:r>
            <a:endParaRPr lang="en-US" dirty="0"/>
          </a:p>
        </p:txBody>
      </p:sp>
      <p:sp>
        <p:nvSpPr>
          <p:cNvPr id="28" name="Zaobljeni pravokutnik 27"/>
          <p:cNvSpPr/>
          <p:nvPr/>
        </p:nvSpPr>
        <p:spPr>
          <a:xfrm>
            <a:off x="4606493" y="1582982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C3</a:t>
            </a:r>
            <a:endParaRPr lang="en-US" dirty="0"/>
          </a:p>
        </p:txBody>
      </p:sp>
      <p:sp>
        <p:nvSpPr>
          <p:cNvPr id="33" name="Zaobljeni pravokutnik 32"/>
          <p:cNvSpPr/>
          <p:nvPr/>
        </p:nvSpPr>
        <p:spPr>
          <a:xfrm>
            <a:off x="6837075" y="1582982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D3</a:t>
            </a:r>
            <a:endParaRPr lang="en-US" dirty="0"/>
          </a:p>
        </p:txBody>
      </p:sp>
      <p:sp>
        <p:nvSpPr>
          <p:cNvPr id="4" name="Zaobljeni pravokutnik 3"/>
          <p:cNvSpPr/>
          <p:nvPr/>
        </p:nvSpPr>
        <p:spPr>
          <a:xfrm>
            <a:off x="145329" y="852902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A2</a:t>
            </a:r>
            <a:endParaRPr lang="en-US" dirty="0"/>
          </a:p>
        </p:txBody>
      </p:sp>
      <p:sp>
        <p:nvSpPr>
          <p:cNvPr id="22" name="Zaobljeni pravokutnik 21"/>
          <p:cNvSpPr/>
          <p:nvPr/>
        </p:nvSpPr>
        <p:spPr>
          <a:xfrm>
            <a:off x="2375911" y="852902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B2</a:t>
            </a:r>
            <a:endParaRPr lang="en-US" dirty="0"/>
          </a:p>
        </p:txBody>
      </p:sp>
      <p:sp>
        <p:nvSpPr>
          <p:cNvPr id="27" name="Zaobljeni pravokutnik 26"/>
          <p:cNvSpPr/>
          <p:nvPr/>
        </p:nvSpPr>
        <p:spPr>
          <a:xfrm>
            <a:off x="4606493" y="853173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C2</a:t>
            </a:r>
            <a:endParaRPr lang="en-US" dirty="0"/>
          </a:p>
        </p:txBody>
      </p:sp>
      <p:sp>
        <p:nvSpPr>
          <p:cNvPr id="32" name="Zaobljeni pravokutnik 31"/>
          <p:cNvSpPr/>
          <p:nvPr/>
        </p:nvSpPr>
        <p:spPr>
          <a:xfrm>
            <a:off x="6837075" y="853377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D2</a:t>
            </a:r>
            <a:endParaRPr lang="en-US" dirty="0"/>
          </a:p>
        </p:txBody>
      </p:sp>
      <p:sp>
        <p:nvSpPr>
          <p:cNvPr id="37" name="Zaobljeni pravokutnik 36"/>
          <p:cNvSpPr/>
          <p:nvPr/>
        </p:nvSpPr>
        <p:spPr>
          <a:xfrm>
            <a:off x="145329" y="121393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advertising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Zaobljeni pravokutnik 37"/>
          <p:cNvSpPr/>
          <p:nvPr/>
        </p:nvSpPr>
        <p:spPr>
          <a:xfrm>
            <a:off x="145329" y="851520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secret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Zaobljeni pravokutnik 38"/>
          <p:cNvSpPr/>
          <p:nvPr/>
        </p:nvSpPr>
        <p:spPr>
          <a:xfrm>
            <a:off x="145329" y="1582837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double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Zaobljeni pravokutnik 39"/>
          <p:cNvSpPr/>
          <p:nvPr/>
        </p:nvSpPr>
        <p:spPr>
          <a:xfrm>
            <a:off x="145329" y="2307051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free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Zaobljeni pravokutnik 41"/>
          <p:cNvSpPr/>
          <p:nvPr/>
        </p:nvSpPr>
        <p:spPr>
          <a:xfrm>
            <a:off x="2375911" y="121393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nought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Zaobljeni pravokutnik 42"/>
          <p:cNvSpPr/>
          <p:nvPr/>
        </p:nvSpPr>
        <p:spPr>
          <a:xfrm>
            <a:off x="2375911" y="851520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nil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Zaobljeni pravokutnik 43"/>
          <p:cNvSpPr/>
          <p:nvPr/>
        </p:nvSpPr>
        <p:spPr>
          <a:xfrm>
            <a:off x="2375911" y="1582837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Zaobljeni pravokutnik 44"/>
          <p:cNvSpPr/>
          <p:nvPr/>
        </p:nvSpPr>
        <p:spPr>
          <a:xfrm>
            <a:off x="2375911" y="2307051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zilch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Zaobljeni pravokutnik 46"/>
          <p:cNvSpPr/>
          <p:nvPr/>
        </p:nvSpPr>
        <p:spPr>
          <a:xfrm>
            <a:off x="4606493" y="121393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freezing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point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of</a:t>
            </a:r>
            <a:r>
              <a:rPr lang="hr-HR" dirty="0">
                <a:solidFill>
                  <a:schemeClr val="tx1"/>
                </a:solidFill>
              </a:rPr>
              <a:t> water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Zaobljeni pravokutnik 47"/>
          <p:cNvSpPr/>
          <p:nvPr/>
        </p:nvSpPr>
        <p:spPr>
          <a:xfrm>
            <a:off x="4606493" y="851520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… </a:t>
            </a:r>
            <a:r>
              <a:rPr lang="hr-HR" dirty="0" err="1">
                <a:solidFill>
                  <a:schemeClr val="tx1"/>
                </a:solidFill>
              </a:rPr>
              <a:t>meridian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Zaobljeni pravokutnik 48"/>
          <p:cNvSpPr/>
          <p:nvPr/>
        </p:nvSpPr>
        <p:spPr>
          <a:xfrm>
            <a:off x="4606493" y="1582837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… </a:t>
            </a:r>
            <a:r>
              <a:rPr lang="hr-HR" dirty="0" err="1">
                <a:solidFill>
                  <a:schemeClr val="tx1"/>
                </a:solidFill>
              </a:rPr>
              <a:t>gravity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Zaobljeni pravokutnik 49"/>
          <p:cNvSpPr/>
          <p:nvPr/>
        </p:nvSpPr>
        <p:spPr>
          <a:xfrm>
            <a:off x="4606493" y="2307051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size</a:t>
            </a:r>
            <a:r>
              <a:rPr lang="hr-HR" dirty="0">
                <a:solidFill>
                  <a:schemeClr val="tx1"/>
                </a:solidFill>
              </a:rPr>
              <a:t> 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Zaobljeni pravokutnik 50"/>
          <p:cNvSpPr/>
          <p:nvPr/>
        </p:nvSpPr>
        <p:spPr>
          <a:xfrm>
            <a:off x="6837075" y="121393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… </a:t>
            </a:r>
            <a:r>
              <a:rPr lang="hr-HR" dirty="0" err="1">
                <a:solidFill>
                  <a:schemeClr val="tx1"/>
                </a:solidFill>
              </a:rPr>
              <a:t>Nation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Army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Zaobljeni pravokutnik 51"/>
          <p:cNvSpPr/>
          <p:nvPr/>
        </p:nvSpPr>
        <p:spPr>
          <a:xfrm>
            <a:off x="6837075" y="853711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… </a:t>
            </a:r>
            <a:r>
              <a:rPr lang="hr-HR" dirty="0" err="1">
                <a:solidFill>
                  <a:schemeClr val="tx1"/>
                </a:solidFill>
              </a:rPr>
              <a:t>deadly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sins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Zaobljeni pravokutnik 52"/>
          <p:cNvSpPr/>
          <p:nvPr/>
        </p:nvSpPr>
        <p:spPr>
          <a:xfrm>
            <a:off x="6837075" y="1581887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… </a:t>
            </a:r>
            <a:r>
              <a:rPr lang="hr-HR" dirty="0" err="1">
                <a:solidFill>
                  <a:schemeClr val="tx1"/>
                </a:solidFill>
              </a:rPr>
              <a:t>wonders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of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the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world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Zaobljeni pravokutnik 53"/>
          <p:cNvSpPr/>
          <p:nvPr/>
        </p:nvSpPr>
        <p:spPr>
          <a:xfrm>
            <a:off x="6837075" y="2307051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… </a:t>
            </a:r>
            <a:r>
              <a:rPr lang="hr-HR" dirty="0" err="1">
                <a:solidFill>
                  <a:schemeClr val="tx1"/>
                </a:solidFill>
              </a:rPr>
              <a:t>days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in</a:t>
            </a:r>
            <a:r>
              <a:rPr lang="hr-HR" dirty="0">
                <a:solidFill>
                  <a:schemeClr val="tx1"/>
                </a:solidFill>
              </a:rPr>
              <a:t> a </a:t>
            </a:r>
            <a:r>
              <a:rPr lang="hr-HR" dirty="0" err="1">
                <a:solidFill>
                  <a:schemeClr val="tx1"/>
                </a:solidFill>
              </a:rPr>
              <a:t>week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38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57" grpId="0" animBg="1"/>
      <p:bldP spid="56" grpId="0" animBg="1"/>
      <p:bldP spid="55" grpId="0" animBg="1"/>
      <p:bldP spid="41" grpId="0" animBg="1"/>
      <p:bldP spid="4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theme/theme1.xml><?xml version="1.0" encoding="utf-8"?>
<a:theme xmlns:a="http://schemas.openxmlformats.org/drawingml/2006/main" name="Tema sustava Offic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77</Words>
  <Application>Microsoft Office PowerPoint</Application>
  <PresentationFormat>On-screen Show (4:3)</PresentationFormat>
  <Paragraphs>43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sustava Office</vt:lpstr>
      <vt:lpstr>Dip in 7 Culture Spot 1 Association game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Igor</dc:creator>
  <cp:lastModifiedBy>Katarina Ivanjek</cp:lastModifiedBy>
  <cp:revision>40</cp:revision>
  <dcterms:created xsi:type="dcterms:W3CDTF">2014-05-03T19:48:50Z</dcterms:created>
  <dcterms:modified xsi:type="dcterms:W3CDTF">2022-08-30T06:40:18Z</dcterms:modified>
</cp:coreProperties>
</file>